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sldIdLst>
    <p:sldId id="256" r:id="rId5"/>
    <p:sldId id="257" r:id="rId6"/>
    <p:sldId id="267" r:id="rId7"/>
    <p:sldId id="268" r:id="rId8"/>
    <p:sldId id="258" r:id="rId9"/>
    <p:sldId id="260" r:id="rId10"/>
    <p:sldId id="261" r:id="rId11"/>
    <p:sldId id="262" r:id="rId12"/>
    <p:sldId id="263" r:id="rId13"/>
    <p:sldId id="265" r:id="rId14"/>
    <p:sldId id="264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90554B-E52D-4346-A446-E2E1521A3F42}" v="1" dt="2024-09-05T09:18:40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e Cooper" userId="8b5e4fa3-c9bb-4693-af69-a69330b5c3f3" providerId="ADAL" clId="{D84A9AC5-17B2-4DD7-8B69-D965F5D960A0}"/>
    <pc:docChg chg="modSld">
      <pc:chgData name="Eve Cooper" userId="8b5e4fa3-c9bb-4693-af69-a69330b5c3f3" providerId="ADAL" clId="{D84A9AC5-17B2-4DD7-8B69-D965F5D960A0}" dt="2024-09-05T09:38:02.603" v="0" actId="20577"/>
      <pc:docMkLst>
        <pc:docMk/>
      </pc:docMkLst>
      <pc:sldChg chg="modSp mod">
        <pc:chgData name="Eve Cooper" userId="8b5e4fa3-c9bb-4693-af69-a69330b5c3f3" providerId="ADAL" clId="{D84A9AC5-17B2-4DD7-8B69-D965F5D960A0}" dt="2024-09-05T09:38:02.603" v="0" actId="20577"/>
        <pc:sldMkLst>
          <pc:docMk/>
          <pc:sldMk cId="401214741" sldId="264"/>
        </pc:sldMkLst>
        <pc:spChg chg="mod">
          <ac:chgData name="Eve Cooper" userId="8b5e4fa3-c9bb-4693-af69-a69330b5c3f3" providerId="ADAL" clId="{D84A9AC5-17B2-4DD7-8B69-D965F5D960A0}" dt="2024-09-05T09:38:02.603" v="0" actId="20577"/>
          <ac:spMkLst>
            <pc:docMk/>
            <pc:sldMk cId="401214741" sldId="264"/>
            <ac:spMk id="2" creationId="{D7D8CC84-F9DA-0F4E-98EE-4CFFE39AC54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C5C9-164C-46B3-A87E-7660D39D3106}" type="datetime2">
              <a:rPr lang="en-US" smtClean="0"/>
              <a:t>Thursday, September 5,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42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5179A-1E2B-41AB-B400-4F1B4022FAEE}" type="datetime2">
              <a:rPr lang="en-US" smtClean="0"/>
              <a:t>Thursday, September 5,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3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1D0F-6595-4F14-8EF3-954CD87C797B}" type="datetime2">
              <a:rPr lang="en-US" smtClean="0"/>
              <a:t>Thursday, September 5,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7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FF8A-AAF8-4A12-8A91-9CA0EAF6CBB9}" type="datetime2">
              <a:rPr lang="en-US" smtClean="0"/>
              <a:t>Thursday, September 5,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81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25C3-021A-4B0B-8F70-0C181FE1CF45}" type="datetime2">
              <a:rPr lang="en-US" smtClean="0"/>
              <a:t>Thursday, September 5,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94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88D-8CEC-4ED9-A53B-5596187D9A16}" type="datetime2">
              <a:rPr lang="en-US" smtClean="0"/>
              <a:t>Thursday, September 5,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3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D382-DFDA-4722-A27A-59C21AD112F2}" type="datetime2">
              <a:rPr lang="en-US" smtClean="0"/>
              <a:t>Thursday, September 5, 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1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A30D-1C09-413F-AAB1-38F366000715}" type="datetime2">
              <a:rPr lang="en-US" smtClean="0"/>
              <a:t>Thursday, September 5,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72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2B9C-D65E-4F64-95C3-B10F3B00F0D9}" type="datetime2">
              <a:rPr lang="en-US" smtClean="0"/>
              <a:t>Thursday, September 5, 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48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7F5FDCC-6AAC-4A08-B9E0-3793AB5E64C3}" type="datetime2">
              <a:rPr lang="en-US" smtClean="0"/>
              <a:t>Thursday, September 5,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6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E94D-439C-40F1-900E-BC07940E3988}" type="datetime2">
              <a:rPr lang="en-US" smtClean="0"/>
              <a:t>Thursday, September 5,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0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DEA2CF1-0EB2-4673-802D-3371233E4A77}" type="datetime2">
              <a:rPr lang="en-US" smtClean="0"/>
              <a:t>Thursday, September 5,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45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" TargetMode="External"/><Relationship Id="rId2" Type="http://schemas.openxmlformats.org/officeDocument/2006/relationships/hyperlink" Target="https://www.topmarks.co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55D16-1B22-27BB-6073-57539A5B0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728663"/>
            <a:ext cx="5015638" cy="2795738"/>
          </a:xfrm>
        </p:spPr>
        <p:txBody>
          <a:bodyPr>
            <a:normAutofit/>
          </a:bodyPr>
          <a:lstStyle/>
          <a:p>
            <a:r>
              <a:rPr lang="en-US" dirty="0"/>
              <a:t>Welcome to Year  2!</a:t>
            </a:r>
            <a:endParaRPr lang="en-GB" dirty="0"/>
          </a:p>
        </p:txBody>
      </p:sp>
      <p:pic>
        <p:nvPicPr>
          <p:cNvPr id="4" name="Picture 3" descr="A nursery group of Emperor penguin chicks huddled together">
            <a:extLst>
              <a:ext uri="{FF2B5EF4-FFF2-40B4-BE49-F238E27FC236}">
                <a16:creationId xmlns:a16="http://schemas.microsoft.com/office/drawing/2014/main" id="{6DA666DF-1D3B-7819-3FAE-79690BF9FE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95" r="12958"/>
          <a:stretch/>
        </p:blipFill>
        <p:spPr>
          <a:xfrm>
            <a:off x="6288276" y="10"/>
            <a:ext cx="5903725" cy="6857990"/>
          </a:xfrm>
          <a:custGeom>
            <a:avLst/>
            <a:gdLst/>
            <a:ahLst/>
            <a:cxnLst/>
            <a:rect l="l" t="t" r="r" b="b"/>
            <a:pathLst>
              <a:path w="5903725" h="6858000">
                <a:moveTo>
                  <a:pt x="17547" y="0"/>
                </a:moveTo>
                <a:lnTo>
                  <a:pt x="5903725" y="0"/>
                </a:lnTo>
                <a:lnTo>
                  <a:pt x="5903725" y="6858000"/>
                </a:lnTo>
                <a:lnTo>
                  <a:pt x="57217" y="6858000"/>
                </a:lnTo>
                <a:lnTo>
                  <a:pt x="57185" y="6699667"/>
                </a:lnTo>
                <a:cubicBezTo>
                  <a:pt x="57923" y="6526851"/>
                  <a:pt x="61039" y="6384211"/>
                  <a:pt x="67005" y="6279216"/>
                </a:cubicBezTo>
                <a:cubicBezTo>
                  <a:pt x="108514" y="5194623"/>
                  <a:pt x="-44577" y="788432"/>
                  <a:pt x="13203" y="4200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6503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E5BC6-96A1-7B60-2FE8-0B324EADA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websites to help your child with their learning: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E4D04-F22C-4019-DC31-5C43EF704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>
                <a:hlinkClick r:id="rId2"/>
              </a:rPr>
              <a:t>https://www.topmarks.co.uk/</a:t>
            </a:r>
            <a:r>
              <a:rPr lang="en-US" dirty="0"/>
              <a:t>   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>
                <a:hlinkClick r:id="rId3"/>
              </a:rPr>
              <a:t>https://www.bbc.co.uk/bitesize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F3C819-E032-391D-9751-8D98BDA64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278" y="1737360"/>
            <a:ext cx="2959398" cy="16916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67A644-F719-10C6-3FA0-644791FE2C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425" y="3537374"/>
            <a:ext cx="5555260" cy="247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16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D8CC84-F9DA-0F4E-98EE-4CFFE39AC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928" y="965200"/>
            <a:ext cx="5999002" cy="4927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tx2"/>
                </a:solidFill>
              </a:rPr>
              <a:t>P.E. days are:</a:t>
            </a:r>
            <a:br>
              <a:rPr lang="en-US" sz="4400" dirty="0">
                <a:solidFill>
                  <a:schemeClr val="tx2"/>
                </a:solidFill>
              </a:rPr>
            </a:br>
            <a:r>
              <a:rPr lang="en-US" sz="4400" b="1" dirty="0">
                <a:solidFill>
                  <a:schemeClr val="tx2"/>
                </a:solidFill>
              </a:rPr>
              <a:t>Tuesdays </a:t>
            </a:r>
            <a:r>
              <a:rPr lang="en-US" sz="4400" b="1">
                <a:solidFill>
                  <a:schemeClr val="tx2"/>
                </a:solidFill>
              </a:rPr>
              <a:t>and Thursdays</a:t>
            </a:r>
            <a:r>
              <a:rPr lang="en-US" sz="4400" dirty="0">
                <a:solidFill>
                  <a:schemeClr val="tx2"/>
                </a:solidFill>
              </a:rPr>
              <a:t>.</a:t>
            </a:r>
            <a:br>
              <a:rPr lang="en-US" sz="4400" dirty="0">
                <a:solidFill>
                  <a:schemeClr val="tx2"/>
                </a:solidFill>
              </a:rPr>
            </a:br>
            <a:br>
              <a:rPr lang="en-US" sz="4400" dirty="0">
                <a:solidFill>
                  <a:schemeClr val="tx2"/>
                </a:solidFill>
              </a:rPr>
            </a:br>
            <a:r>
              <a:rPr lang="en-US" sz="4400" dirty="0">
                <a:solidFill>
                  <a:schemeClr val="tx2"/>
                </a:solidFill>
              </a:rPr>
              <a:t>Library books will be changed on </a:t>
            </a:r>
            <a:r>
              <a:rPr lang="en-US" sz="4400" b="1" dirty="0">
                <a:solidFill>
                  <a:schemeClr val="tx2"/>
                </a:solidFill>
              </a:rPr>
              <a:t>Wednesday.</a:t>
            </a:r>
            <a:br>
              <a:rPr lang="en-US" sz="4400" b="1" dirty="0">
                <a:solidFill>
                  <a:schemeClr val="tx2"/>
                </a:solidFill>
              </a:rPr>
            </a:br>
            <a:br>
              <a:rPr lang="en-US" sz="4400" dirty="0">
                <a:solidFill>
                  <a:schemeClr val="tx2"/>
                </a:solidFill>
              </a:rPr>
            </a:br>
            <a:r>
              <a:rPr lang="en-US" sz="4400" dirty="0">
                <a:solidFill>
                  <a:schemeClr val="tx2"/>
                </a:solidFill>
              </a:rPr>
              <a:t>Reading books will be changed on </a:t>
            </a:r>
            <a:r>
              <a:rPr lang="en-US" sz="4400" b="1" dirty="0">
                <a:solidFill>
                  <a:schemeClr val="tx2"/>
                </a:solidFill>
              </a:rPr>
              <a:t>Friday</a:t>
            </a:r>
            <a:r>
              <a:rPr lang="en-US" sz="4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EF5601-A8BC-411D-AA64-3E79320BA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209156-242F-4B26-8D07-CEB2B68A9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3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14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C29A28-2374-7503-3C6A-4E40445E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Thank you for coming!</a:t>
            </a:r>
            <a:br>
              <a:rPr lang="en-US" sz="4400">
                <a:solidFill>
                  <a:srgbClr val="FFFFFF"/>
                </a:solidFill>
              </a:rPr>
            </a:br>
            <a:br>
              <a:rPr lang="en-US" sz="4400">
                <a:solidFill>
                  <a:srgbClr val="FFFFFF"/>
                </a:solidFill>
              </a:rPr>
            </a:br>
            <a:r>
              <a:rPr lang="en-US" sz="4400">
                <a:solidFill>
                  <a:srgbClr val="FFFFFF"/>
                </a:solidFill>
              </a:rPr>
              <a:t>Any questions?</a:t>
            </a:r>
          </a:p>
        </p:txBody>
      </p:sp>
      <p:pic>
        <p:nvPicPr>
          <p:cNvPr id="4" name="Picture 3" descr="Wood human figure">
            <a:extLst>
              <a:ext uri="{FF2B5EF4-FFF2-40B4-BE49-F238E27FC236}">
                <a16:creationId xmlns:a16="http://schemas.microsoft.com/office/drawing/2014/main" id="{9C0D59C1-0408-1E04-D3B0-ACD293E49F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491" b="-1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8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C7E60C-C8FC-8F10-1C61-9E6D01A3B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dirty="0"/>
              <a:t>Adults who work in Penguin Class are:</a:t>
            </a:r>
            <a:endParaRPr lang="en-GB" dirty="0"/>
          </a:p>
        </p:txBody>
      </p:sp>
      <p:pic>
        <p:nvPicPr>
          <p:cNvPr id="5" name="Picture 4" descr="Penguins walking together">
            <a:extLst>
              <a:ext uri="{FF2B5EF4-FFF2-40B4-BE49-F238E27FC236}">
                <a16:creationId xmlns:a16="http://schemas.microsoft.com/office/drawing/2014/main" id="{8A7735AF-3D15-0B87-0379-8E9C2A2AA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06" r="3341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5BB99-4149-F27F-A61D-B9D5B957D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0168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500" dirty="0" err="1"/>
              <a:t>Mrs</a:t>
            </a:r>
            <a:r>
              <a:rPr lang="en-US" sz="3500" dirty="0"/>
              <a:t> Cooper (Class teacher – Monday, Tuesday and Wednesday)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err="1"/>
              <a:t>Mrs</a:t>
            </a:r>
            <a:r>
              <a:rPr lang="en-US" sz="3600" dirty="0"/>
              <a:t> Simons (Class teacher – Thursday and Friday)</a:t>
            </a:r>
          </a:p>
        </p:txBody>
      </p:sp>
    </p:spTree>
    <p:extLst>
      <p:ext uri="{BB962C8B-B14F-4D97-AF65-F5344CB8AC3E}">
        <p14:creationId xmlns:p14="http://schemas.microsoft.com/office/powerpoint/2010/main" val="340372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ED22A33-6527-F360-0BDA-B37196452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88912"/>
            <a:ext cx="11382375" cy="6503668"/>
          </a:xfrm>
        </p:spPr>
      </p:pic>
    </p:spTree>
    <p:extLst>
      <p:ext uri="{BB962C8B-B14F-4D97-AF65-F5344CB8AC3E}">
        <p14:creationId xmlns:p14="http://schemas.microsoft.com/office/powerpoint/2010/main" val="297741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5B0E4-9C4D-7C12-9613-A0926A0E8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044994-4287-BD98-DE4E-EA402B566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885" y="241815"/>
            <a:ext cx="11392677" cy="6448233"/>
          </a:xfrm>
        </p:spPr>
      </p:pic>
    </p:spTree>
    <p:extLst>
      <p:ext uri="{BB962C8B-B14F-4D97-AF65-F5344CB8AC3E}">
        <p14:creationId xmlns:p14="http://schemas.microsoft.com/office/powerpoint/2010/main" val="3145670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2640-AF4A-E198-D0C3-A900B3590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Timetable for Autumn: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83E45-1DF7-B3F2-0032-0FC050E78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73" y="1823084"/>
            <a:ext cx="10493206" cy="462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35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01D0D-D696-84D4-EA3D-621145B47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480318" cy="2286000"/>
          </a:xfrm>
        </p:spPr>
        <p:txBody>
          <a:bodyPr>
            <a:noAutofit/>
          </a:bodyPr>
          <a:lstStyle/>
          <a:p>
            <a:r>
              <a:rPr lang="en-US" sz="4800" dirty="0"/>
              <a:t>Expectations for the end of the year:</a:t>
            </a:r>
            <a:endParaRPr lang="en-GB" sz="4800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1D5D415D-C957-6407-7CA9-A40C1DC6A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8275" y="100895"/>
            <a:ext cx="5613273" cy="6538030"/>
          </a:xfrm>
        </p:spPr>
      </p:pic>
    </p:spTree>
    <p:extLst>
      <p:ext uri="{BB962C8B-B14F-4D97-AF65-F5344CB8AC3E}">
        <p14:creationId xmlns:p14="http://schemas.microsoft.com/office/powerpoint/2010/main" val="1148398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01D0D-D696-84D4-EA3D-621145B47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480318" cy="2286000"/>
          </a:xfrm>
        </p:spPr>
        <p:txBody>
          <a:bodyPr>
            <a:noAutofit/>
          </a:bodyPr>
          <a:lstStyle/>
          <a:p>
            <a:r>
              <a:rPr lang="en-US" sz="4800" dirty="0"/>
              <a:t>Expectations for the end of the year:</a:t>
            </a:r>
            <a:endParaRPr lang="en-GB" sz="4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591875-318F-E48F-0127-607276ED4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5475" y="258265"/>
            <a:ext cx="4819650" cy="6385835"/>
          </a:xfrm>
        </p:spPr>
      </p:pic>
    </p:spTree>
    <p:extLst>
      <p:ext uri="{BB962C8B-B14F-4D97-AF65-F5344CB8AC3E}">
        <p14:creationId xmlns:p14="http://schemas.microsoft.com/office/powerpoint/2010/main" val="403236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01D0D-D696-84D4-EA3D-621145B47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480318" cy="2286000"/>
          </a:xfrm>
        </p:spPr>
        <p:txBody>
          <a:bodyPr>
            <a:noAutofit/>
          </a:bodyPr>
          <a:lstStyle/>
          <a:p>
            <a:r>
              <a:rPr lang="en-US" sz="4800" dirty="0"/>
              <a:t>Expectations for the end of the year:</a:t>
            </a:r>
            <a:endParaRPr lang="en-GB" sz="4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95C4910-E675-7088-5F85-705A40660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1175" y="133033"/>
            <a:ext cx="4914900" cy="6459583"/>
          </a:xfrm>
        </p:spPr>
      </p:pic>
    </p:spTree>
    <p:extLst>
      <p:ext uri="{BB962C8B-B14F-4D97-AF65-F5344CB8AC3E}">
        <p14:creationId xmlns:p14="http://schemas.microsoft.com/office/powerpoint/2010/main" val="306764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AF4EE-83DD-7395-1E3D-D95645061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How can you help at home?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C405E-634E-CB7E-951F-5F12E9DB9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204237"/>
            <a:ext cx="9972836" cy="3574636"/>
          </a:xfrm>
        </p:spPr>
        <p:txBody>
          <a:bodyPr/>
          <a:lstStyle/>
          <a:p>
            <a:pPr marL="80467" indent="-80467" defTabSz="804672">
              <a:spcBef>
                <a:spcPts val="1056"/>
              </a:spcBef>
              <a:spcAft>
                <a:spcPts val="176"/>
              </a:spcAft>
            </a:pPr>
            <a:r>
              <a:rPr lang="en-US" sz="2112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Homework expectations are:</a:t>
            </a:r>
          </a:p>
          <a:p>
            <a:pPr marL="80467" indent="-80467" defTabSz="804672">
              <a:spcBef>
                <a:spcPts val="1056"/>
              </a:spcBef>
              <a:spcAft>
                <a:spcPts val="176"/>
              </a:spcAft>
              <a:buFont typeface="Wingdings" panose="05000000000000000000" pitchFamily="2" charset="2"/>
              <a:buChar char="§"/>
            </a:pPr>
            <a:r>
              <a:rPr lang="en-US" sz="2112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2112" b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Maths</a:t>
            </a:r>
            <a:r>
              <a:rPr lang="en-US" sz="2112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2112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Continue to work on                      .  Later on in the year this will become</a:t>
            </a:r>
          </a:p>
          <a:p>
            <a:pPr marL="80467" indent="-80467" defTabSz="804672">
              <a:spcBef>
                <a:spcPts val="1056"/>
              </a:spcBef>
              <a:spcAft>
                <a:spcPts val="176"/>
              </a:spcAft>
              <a:buFont typeface="Wingdings" panose="05000000000000000000" pitchFamily="2" charset="2"/>
              <a:buChar char="§"/>
            </a:pPr>
            <a:r>
              <a:rPr lang="en-US" sz="2112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2112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Reading:</a:t>
            </a:r>
            <a:r>
              <a:rPr lang="en-US" sz="2112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 Reading at home as regularly as you can.  Please record reading in the reading log.  </a:t>
            </a:r>
            <a:r>
              <a:rPr lang="en-GB" sz="2112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rPr>
              <a:t>3 reads = 1 house point; 4/5 reads = 2 house points and 6+ reads = 3 house points. </a:t>
            </a:r>
          </a:p>
          <a:p>
            <a:pPr marL="80467" indent="-80467" defTabSz="804672">
              <a:spcBef>
                <a:spcPts val="1056"/>
              </a:spcBef>
              <a:spcAft>
                <a:spcPts val="176"/>
              </a:spcAft>
              <a:buFont typeface="Wingdings" panose="05000000000000000000" pitchFamily="2" charset="2"/>
              <a:buChar char="§"/>
            </a:pPr>
            <a:r>
              <a:rPr lang="en-GB" sz="2112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n-GB" sz="2112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rPr>
              <a:t>Phonics:  </a:t>
            </a:r>
            <a:r>
              <a:rPr lang="en-GB" sz="2112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rPr>
              <a:t>There will be weekly spellings to practice that will complement the phonics your child has been learning during the week.</a:t>
            </a:r>
          </a:p>
          <a:p>
            <a:pPr marL="80467" indent="-80467" defTabSz="804672">
              <a:spcBef>
                <a:spcPts val="1056"/>
              </a:spcBef>
              <a:spcAft>
                <a:spcPts val="176"/>
              </a:spcAft>
              <a:buFont typeface="Wingdings" panose="05000000000000000000" pitchFamily="2" charset="2"/>
              <a:buChar char="§"/>
            </a:pPr>
            <a:r>
              <a:rPr lang="en-GB" sz="2112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rPr>
              <a:t> Half termly </a:t>
            </a:r>
            <a:r>
              <a:rPr lang="en-GB" sz="2112" b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rPr>
              <a:t>factfiles</a:t>
            </a:r>
            <a:r>
              <a:rPr lang="en-GB" sz="2112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rPr>
              <a:t> </a:t>
            </a:r>
            <a:r>
              <a:rPr lang="en-GB" sz="2112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rPr>
              <a:t>– based around our topic for the half term.  The first one is focused on History.</a:t>
            </a:r>
            <a:endParaRPr lang="en-GB" sz="2112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Calibri Light" panose="020F0302020204030204" pitchFamily="34" charset="0"/>
            </a:endParaRPr>
          </a:p>
          <a:p>
            <a:pPr marL="80467" indent="-80467" defTabSz="804672">
              <a:spcBef>
                <a:spcPts val="1056"/>
              </a:spcBef>
              <a:spcAft>
                <a:spcPts val="176"/>
              </a:spcAft>
              <a:buFont typeface="Wingdings" panose="05000000000000000000" pitchFamily="2" charset="2"/>
              <a:buChar char="§"/>
            </a:pPr>
            <a:endParaRPr lang="en-GB" sz="1584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indent="0" defTabSz="804672">
              <a:spcBef>
                <a:spcPts val="1056"/>
              </a:spcBef>
              <a:spcAft>
                <a:spcPts val="176"/>
              </a:spcAft>
              <a:buNone/>
            </a:pPr>
            <a:endParaRPr lang="en-GB" sz="1584" b="1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indent="0" defTabSz="804672">
              <a:spcBef>
                <a:spcPts val="1056"/>
              </a:spcBef>
              <a:spcAft>
                <a:spcPts val="176"/>
              </a:spcAft>
              <a:buNone/>
            </a:pPr>
            <a:endParaRPr lang="en-GB" sz="1584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5" name="Picture 4" descr="A colorful text on a blue background&#10;&#10;Description automatically generated">
            <a:extLst>
              <a:ext uri="{FF2B5EF4-FFF2-40B4-BE49-F238E27FC236}">
                <a16:creationId xmlns:a16="http://schemas.microsoft.com/office/drawing/2014/main" id="{C66D0352-64AD-55D9-D610-A2A99DABF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485" y="2578582"/>
            <a:ext cx="1266126" cy="392702"/>
          </a:xfrm>
          <a:prstGeom prst="rect">
            <a:avLst/>
          </a:prstGeom>
        </p:spPr>
      </p:pic>
      <p:pic>
        <p:nvPicPr>
          <p:cNvPr id="7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918796FF-6AEA-92D3-D2BF-E3EDAFC69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387" y="2578582"/>
            <a:ext cx="1155976" cy="37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6839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d7ecb0c-f34c-4165-9b7b-31d1d2f90d1d">
      <Terms xmlns="http://schemas.microsoft.com/office/infopath/2007/PartnerControls"/>
    </lcf76f155ced4ddcb4097134ff3c332f>
    <TaxCatchAll xmlns="f2f5107f-17b0-4043-8be1-60cd2cd0ebc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C39AB0483B3748B94727F2C0CEA64A" ma:contentTypeVersion="18" ma:contentTypeDescription="Create a new document." ma:contentTypeScope="" ma:versionID="d266357ad74cdd1d311caf6cb6a92c8b">
  <xsd:schema xmlns:xsd="http://www.w3.org/2001/XMLSchema" xmlns:xs="http://www.w3.org/2001/XMLSchema" xmlns:p="http://schemas.microsoft.com/office/2006/metadata/properties" xmlns:ns2="6d7ecb0c-f34c-4165-9b7b-31d1d2f90d1d" xmlns:ns3="19b3e118-c623-4514-912e-b65bd069727b" xmlns:ns4="f2f5107f-17b0-4043-8be1-60cd2cd0ebc2" targetNamespace="http://schemas.microsoft.com/office/2006/metadata/properties" ma:root="true" ma:fieldsID="2428ff75f97c0b269e7541fd12f60dfc" ns2:_="" ns3:_="" ns4:_="">
    <xsd:import namespace="6d7ecb0c-f34c-4165-9b7b-31d1d2f90d1d"/>
    <xsd:import namespace="19b3e118-c623-4514-912e-b65bd069727b"/>
    <xsd:import namespace="f2f5107f-17b0-4043-8be1-60cd2cd0eb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ecb0c-f34c-4165-9b7b-31d1d2f90d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697189a-db62-4358-a521-a399828e40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b3e118-c623-4514-912e-b65bd069727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f5107f-17b0-4043-8be1-60cd2cd0ebc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87f5bc24-f08d-45ef-be6c-7a44ab428527}" ma:internalName="TaxCatchAll" ma:showField="CatchAllData" ma:web="f2f5107f-17b0-4043-8be1-60cd2cd0eb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13BE1D-5322-4A5C-9B4B-8A5EEB1762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9E2A48-8820-4FE5-83C6-D77B8DFD9C0F}">
  <ds:schemaRefs>
    <ds:schemaRef ds:uri="http://schemas.microsoft.com/office/2006/metadata/properties"/>
    <ds:schemaRef ds:uri="http://schemas.microsoft.com/office/infopath/2007/PartnerControls"/>
    <ds:schemaRef ds:uri="6d7ecb0c-f34c-4165-9b7b-31d1d2f90d1d"/>
    <ds:schemaRef ds:uri="f2f5107f-17b0-4043-8be1-60cd2cd0ebc2"/>
  </ds:schemaRefs>
</ds:datastoreItem>
</file>

<file path=customXml/itemProps3.xml><?xml version="1.0" encoding="utf-8"?>
<ds:datastoreItem xmlns:ds="http://schemas.openxmlformats.org/officeDocument/2006/customXml" ds:itemID="{9EF18FD9-908D-41EE-B8A6-56AFFED0C7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7ecb0c-f34c-4165-9b7b-31d1d2f90d1d"/>
    <ds:schemaRef ds:uri="19b3e118-c623-4514-912e-b65bd069727b"/>
    <ds:schemaRef ds:uri="f2f5107f-17b0-4043-8be1-60cd2cd0eb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254</Words>
  <Application>Microsoft Office PowerPoint</Application>
  <PresentationFormat>Widescreen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Calibri Light</vt:lpstr>
      <vt:lpstr>Century Gothic</vt:lpstr>
      <vt:lpstr>Wingdings</vt:lpstr>
      <vt:lpstr>Retrospect</vt:lpstr>
      <vt:lpstr>Welcome to Year  2!</vt:lpstr>
      <vt:lpstr>Adults who work in Penguin Class are:</vt:lpstr>
      <vt:lpstr>PowerPoint Presentation</vt:lpstr>
      <vt:lpstr>PowerPoint Presentation</vt:lpstr>
      <vt:lpstr>Class Timetable for Autumn:</vt:lpstr>
      <vt:lpstr>Expectations for the end of the year:</vt:lpstr>
      <vt:lpstr>Expectations for the end of the year:</vt:lpstr>
      <vt:lpstr>Expectations for the end of the year:</vt:lpstr>
      <vt:lpstr>How can you help at home?</vt:lpstr>
      <vt:lpstr>Additional websites to help your child with their learning:</vt:lpstr>
      <vt:lpstr>P.E. days are: Tuesdays and Thursdays.  Library books will be changed on Wednesday.  Reading books will be changed on Friday.</vt:lpstr>
      <vt:lpstr>Thank you for coming! 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 2!</dc:title>
  <dc:creator>Eve Cooper</dc:creator>
  <cp:lastModifiedBy>Eve Cooper</cp:lastModifiedBy>
  <cp:revision>2</cp:revision>
  <dcterms:created xsi:type="dcterms:W3CDTF">2023-09-04T17:32:44Z</dcterms:created>
  <dcterms:modified xsi:type="dcterms:W3CDTF">2024-09-05T09:38:07Z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0x01010099C39AB0483B3748B94727F2C0CEA64A</vt:lpwstr>
  </property>
  <property fmtid="{D5CDD505-2E9C-101B-9397-08002B2CF9AE}" pid="3" name="MediaServiceImageTags">
    <vt:lpwstr/>
  </property>
</Properties>
</file>